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11"/>
  </p:notesMasterIdLst>
  <p:sldIdLst>
    <p:sldId id="256" r:id="rId2"/>
    <p:sldId id="258" r:id="rId3"/>
    <p:sldId id="262" r:id="rId4"/>
    <p:sldId id="269" r:id="rId5"/>
    <p:sldId id="282" r:id="rId6"/>
    <p:sldId id="279" r:id="rId7"/>
    <p:sldId id="284" r:id="rId8"/>
    <p:sldId id="281" r:id="rId9"/>
    <p:sldId id="280" r:id="rId10"/>
  </p:sldIdLst>
  <p:sldSz cx="9144000" cy="5143500" type="screen16x9"/>
  <p:notesSz cx="6858000" cy="9144000"/>
  <p:embeddedFontLst>
    <p:embeddedFont>
      <p:font typeface="Zen Kaku Gothic Antique" panose="020B0604020202020204" charset="-128"/>
      <p:regular r:id="rId12"/>
      <p:bold r:id="rId13"/>
    </p:embeddedFont>
    <p:embeddedFont>
      <p:font typeface="Krona One" panose="020B0604020202020204" charset="0"/>
      <p:regular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0A401A1-7288-4DB1-8C64-63C1E0E3D1A5}">
  <a:tblStyle styleId="{70A401A1-7288-4DB1-8C64-63C1E0E3D1A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4f0aac3276821a8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4f0aac3276821a8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f7810b438e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f7810b438e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fd4206ff5d_0_158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fd4206ff5d_0_158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fd4206ff5d_0_156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fd4206ff5d_0_156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gfd4206ff5d_0_5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3" name="Google Shape;803;gfd4206ff5d_0_5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93944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gfd4206ff5d_0_5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3" name="Google Shape;803;gfd4206ff5d_0_5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gfd4206ff5d_0_5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3" name="Google Shape;803;gfd4206ff5d_0_5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47605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gfd4206ff5d_0_5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3" name="Google Shape;803;gfd4206ff5d_0_5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08441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gfd4206ff5d_0_6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4" name="Google Shape;844;gfd4206ff5d_0_6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939150" y="856600"/>
            <a:ext cx="3840900" cy="278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1pPr>
            <a:lvl2pPr lvl="1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2pPr>
            <a:lvl3pPr lvl="2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3pPr>
            <a:lvl4pPr lvl="3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4pPr>
            <a:lvl5pPr lvl="4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5pPr>
            <a:lvl6pPr lvl="5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6pPr>
            <a:lvl7pPr lvl="6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7pPr>
            <a:lvl8pPr lvl="7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8pPr>
            <a:lvl9pPr lvl="8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939150" y="4070150"/>
            <a:ext cx="4720800" cy="37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50"/>
              <a:buNone/>
              <a:defRPr sz="165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ubTitle" idx="1"/>
          </p:nvPr>
        </p:nvSpPr>
        <p:spPr>
          <a:xfrm>
            <a:off x="1736675" y="3717475"/>
            <a:ext cx="23070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ubTitle" idx="2"/>
          </p:nvPr>
        </p:nvSpPr>
        <p:spPr>
          <a:xfrm>
            <a:off x="1736675" y="3307775"/>
            <a:ext cx="23070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ubTitle" idx="3"/>
          </p:nvPr>
        </p:nvSpPr>
        <p:spPr>
          <a:xfrm>
            <a:off x="5100325" y="3717475"/>
            <a:ext cx="23070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ubTitle" idx="4"/>
          </p:nvPr>
        </p:nvSpPr>
        <p:spPr>
          <a:xfrm>
            <a:off x="5100325" y="3307775"/>
            <a:ext cx="23070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grpSp>
        <p:nvGrpSpPr>
          <p:cNvPr id="35" name="Google Shape;35;p5"/>
          <p:cNvGrpSpPr/>
          <p:nvPr/>
        </p:nvGrpSpPr>
        <p:grpSpPr>
          <a:xfrm>
            <a:off x="3983425" y="2070943"/>
            <a:ext cx="1177150" cy="703675"/>
            <a:chOff x="3983425" y="2151400"/>
            <a:chExt cx="1177150" cy="703675"/>
          </a:xfrm>
        </p:grpSpPr>
        <p:sp>
          <p:nvSpPr>
            <p:cNvPr id="36" name="Google Shape;36;p5"/>
            <p:cNvSpPr/>
            <p:nvPr/>
          </p:nvSpPr>
          <p:spPr>
            <a:xfrm>
              <a:off x="3983425" y="2151400"/>
              <a:ext cx="1177150" cy="703675"/>
            </a:xfrm>
            <a:custGeom>
              <a:avLst/>
              <a:gdLst/>
              <a:ahLst/>
              <a:cxnLst/>
              <a:rect l="l" t="t" r="r" b="b"/>
              <a:pathLst>
                <a:path w="47086" h="28147" extrusionOk="0">
                  <a:moveTo>
                    <a:pt x="33013" y="999"/>
                  </a:moveTo>
                  <a:cubicBezTo>
                    <a:pt x="40223" y="999"/>
                    <a:pt x="46088" y="6864"/>
                    <a:pt x="46088" y="14074"/>
                  </a:cubicBezTo>
                  <a:cubicBezTo>
                    <a:pt x="46088" y="21283"/>
                    <a:pt x="40223" y="27169"/>
                    <a:pt x="33013" y="27169"/>
                  </a:cubicBezTo>
                  <a:lnTo>
                    <a:pt x="14073" y="27169"/>
                  </a:lnTo>
                  <a:cubicBezTo>
                    <a:pt x="6864" y="27169"/>
                    <a:pt x="998" y="21283"/>
                    <a:pt x="998" y="14074"/>
                  </a:cubicBezTo>
                  <a:cubicBezTo>
                    <a:pt x="998" y="6864"/>
                    <a:pt x="6864" y="999"/>
                    <a:pt x="14073" y="999"/>
                  </a:cubicBezTo>
                  <a:close/>
                  <a:moveTo>
                    <a:pt x="14073" y="1"/>
                  </a:moveTo>
                  <a:cubicBezTo>
                    <a:pt x="6314" y="1"/>
                    <a:pt x="1" y="6314"/>
                    <a:pt x="1" y="14074"/>
                  </a:cubicBezTo>
                  <a:cubicBezTo>
                    <a:pt x="1" y="21833"/>
                    <a:pt x="6314" y="28146"/>
                    <a:pt x="14073" y="28146"/>
                  </a:cubicBezTo>
                  <a:lnTo>
                    <a:pt x="33013" y="28146"/>
                  </a:lnTo>
                  <a:cubicBezTo>
                    <a:pt x="40773" y="28146"/>
                    <a:pt x="47086" y="21833"/>
                    <a:pt x="47086" y="14074"/>
                  </a:cubicBezTo>
                  <a:cubicBezTo>
                    <a:pt x="47086" y="6314"/>
                    <a:pt x="40773" y="1"/>
                    <a:pt x="330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" name="Google Shape;37;p5"/>
            <p:cNvGrpSpPr/>
            <p:nvPr/>
          </p:nvGrpSpPr>
          <p:grpSpPr>
            <a:xfrm>
              <a:off x="4303175" y="2377988"/>
              <a:ext cx="561100" cy="250525"/>
              <a:chOff x="4303175" y="2225438"/>
              <a:chExt cx="561100" cy="250525"/>
            </a:xfrm>
          </p:grpSpPr>
          <p:sp>
            <p:nvSpPr>
              <p:cNvPr id="38" name="Google Shape;38;p5"/>
              <p:cNvSpPr/>
              <p:nvPr/>
            </p:nvSpPr>
            <p:spPr>
              <a:xfrm>
                <a:off x="4646825" y="2225438"/>
                <a:ext cx="217450" cy="250525"/>
              </a:xfrm>
              <a:custGeom>
                <a:avLst/>
                <a:gdLst/>
                <a:ahLst/>
                <a:cxnLst/>
                <a:rect l="l" t="t" r="r" b="b"/>
                <a:pathLst>
                  <a:path w="8698" h="10021" extrusionOk="0">
                    <a:moveTo>
                      <a:pt x="530" y="1"/>
                    </a:moveTo>
                    <a:lnTo>
                      <a:pt x="1" y="856"/>
                    </a:lnTo>
                    <a:lnTo>
                      <a:pt x="6803" y="5011"/>
                    </a:lnTo>
                    <a:lnTo>
                      <a:pt x="1" y="9165"/>
                    </a:lnTo>
                    <a:lnTo>
                      <a:pt x="530" y="10020"/>
                    </a:lnTo>
                    <a:lnTo>
                      <a:pt x="8697" y="5011"/>
                    </a:lnTo>
                    <a:lnTo>
                      <a:pt x="53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5"/>
              <p:cNvSpPr/>
              <p:nvPr/>
            </p:nvSpPr>
            <p:spPr>
              <a:xfrm>
                <a:off x="4303175" y="2338450"/>
                <a:ext cx="524950" cy="24975"/>
              </a:xfrm>
              <a:custGeom>
                <a:avLst/>
                <a:gdLst/>
                <a:ahLst/>
                <a:cxnLst/>
                <a:rect l="l" t="t" r="r" b="b"/>
                <a:pathLst>
                  <a:path w="20998" h="999" extrusionOk="0">
                    <a:moveTo>
                      <a:pt x="0" y="1"/>
                    </a:moveTo>
                    <a:lnTo>
                      <a:pt x="0" y="999"/>
                    </a:lnTo>
                    <a:lnTo>
                      <a:pt x="20997" y="999"/>
                    </a:lnTo>
                    <a:lnTo>
                      <a:pt x="2099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0" name="Google Shape;40;p5"/>
          <p:cNvGrpSpPr/>
          <p:nvPr/>
        </p:nvGrpSpPr>
        <p:grpSpPr>
          <a:xfrm>
            <a:off x="7663825" y="3853727"/>
            <a:ext cx="524946" cy="524946"/>
            <a:chOff x="7663825" y="3853727"/>
            <a:chExt cx="524946" cy="524946"/>
          </a:xfrm>
        </p:grpSpPr>
        <p:sp>
          <p:nvSpPr>
            <p:cNvPr id="41" name="Google Shape;41;p5"/>
            <p:cNvSpPr/>
            <p:nvPr/>
          </p:nvSpPr>
          <p:spPr>
            <a:xfrm>
              <a:off x="7894480" y="3853727"/>
              <a:ext cx="63400" cy="524946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5"/>
            <p:cNvSpPr/>
            <p:nvPr/>
          </p:nvSpPr>
          <p:spPr>
            <a:xfrm>
              <a:off x="7894480" y="3853727"/>
              <a:ext cx="63400" cy="524946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5"/>
            <p:cNvSpPr/>
            <p:nvPr/>
          </p:nvSpPr>
          <p:spPr>
            <a:xfrm>
              <a:off x="7663825" y="4084621"/>
              <a:ext cx="524946" cy="63400"/>
            </a:xfrm>
            <a:custGeom>
              <a:avLst/>
              <a:gdLst/>
              <a:ahLst/>
              <a:cxnLst/>
              <a:rect l="l" t="t" r="r" b="b"/>
              <a:pathLst>
                <a:path w="46210" h="5581" extrusionOk="0">
                  <a:moveTo>
                    <a:pt x="0" y="0"/>
                  </a:moveTo>
                  <a:lnTo>
                    <a:pt x="0" y="5580"/>
                  </a:lnTo>
                  <a:lnTo>
                    <a:pt x="46210" y="5580"/>
                  </a:lnTo>
                  <a:lnTo>
                    <a:pt x="462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5"/>
            <p:cNvSpPr/>
            <p:nvPr/>
          </p:nvSpPr>
          <p:spPr>
            <a:xfrm>
              <a:off x="7718194" y="3908097"/>
              <a:ext cx="416208" cy="416208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5"/>
            <p:cNvSpPr/>
            <p:nvPr/>
          </p:nvSpPr>
          <p:spPr>
            <a:xfrm>
              <a:off x="7718194" y="3908097"/>
              <a:ext cx="416208" cy="416208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5"/>
            <p:cNvSpPr/>
            <p:nvPr/>
          </p:nvSpPr>
          <p:spPr>
            <a:xfrm>
              <a:off x="7718194" y="3908097"/>
              <a:ext cx="416208" cy="416208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2687" y="0"/>
                  </a:moveTo>
                  <a:lnTo>
                    <a:pt x="0" y="32687"/>
                  </a:lnTo>
                  <a:lnTo>
                    <a:pt x="3951" y="36638"/>
                  </a:lnTo>
                  <a:lnTo>
                    <a:pt x="36638" y="3951"/>
                  </a:lnTo>
                  <a:lnTo>
                    <a:pt x="326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6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3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13"/>
          <p:cNvSpPr txBox="1">
            <a:spLocks noGrp="1"/>
          </p:cNvSpPr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13"/>
          <p:cNvSpPr txBox="1">
            <a:spLocks noGrp="1"/>
          </p:cNvSpPr>
          <p:nvPr>
            <p:ph type="subTitle" idx="1"/>
          </p:nvPr>
        </p:nvSpPr>
        <p:spPr>
          <a:xfrm>
            <a:off x="2220450" y="2202625"/>
            <a:ext cx="22005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3"/>
          <p:cNvSpPr txBox="1">
            <a:spLocks noGrp="1"/>
          </p:cNvSpPr>
          <p:nvPr>
            <p:ph type="subTitle" idx="2"/>
          </p:nvPr>
        </p:nvSpPr>
        <p:spPr>
          <a:xfrm>
            <a:off x="2220450" y="1590925"/>
            <a:ext cx="22005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115" name="Google Shape;115;p13"/>
          <p:cNvSpPr txBox="1">
            <a:spLocks noGrp="1"/>
          </p:cNvSpPr>
          <p:nvPr>
            <p:ph type="subTitle" idx="3"/>
          </p:nvPr>
        </p:nvSpPr>
        <p:spPr>
          <a:xfrm>
            <a:off x="2220450" y="3680525"/>
            <a:ext cx="22005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3"/>
          <p:cNvSpPr txBox="1">
            <a:spLocks noGrp="1"/>
          </p:cNvSpPr>
          <p:nvPr>
            <p:ph type="subTitle" idx="4"/>
          </p:nvPr>
        </p:nvSpPr>
        <p:spPr>
          <a:xfrm>
            <a:off x="2220450" y="3068825"/>
            <a:ext cx="22005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subTitle" idx="5"/>
          </p:nvPr>
        </p:nvSpPr>
        <p:spPr>
          <a:xfrm>
            <a:off x="6032525" y="2202625"/>
            <a:ext cx="22005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3"/>
          <p:cNvSpPr txBox="1">
            <a:spLocks noGrp="1"/>
          </p:cNvSpPr>
          <p:nvPr>
            <p:ph type="subTitle" idx="6"/>
          </p:nvPr>
        </p:nvSpPr>
        <p:spPr>
          <a:xfrm>
            <a:off x="6032525" y="1590925"/>
            <a:ext cx="22005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119" name="Google Shape;119;p13"/>
          <p:cNvSpPr txBox="1">
            <a:spLocks noGrp="1"/>
          </p:cNvSpPr>
          <p:nvPr>
            <p:ph type="subTitle" idx="7"/>
          </p:nvPr>
        </p:nvSpPr>
        <p:spPr>
          <a:xfrm>
            <a:off x="6032525" y="3680525"/>
            <a:ext cx="22005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3"/>
          <p:cNvSpPr txBox="1">
            <a:spLocks noGrp="1"/>
          </p:cNvSpPr>
          <p:nvPr>
            <p:ph type="subTitle" idx="8"/>
          </p:nvPr>
        </p:nvSpPr>
        <p:spPr>
          <a:xfrm>
            <a:off x="6032525" y="3068825"/>
            <a:ext cx="22005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121" name="Google Shape;121;p13"/>
          <p:cNvSpPr txBox="1">
            <a:spLocks noGrp="1"/>
          </p:cNvSpPr>
          <p:nvPr>
            <p:ph type="title" idx="9" hasCustomPrompt="1"/>
          </p:nvPr>
        </p:nvSpPr>
        <p:spPr>
          <a:xfrm>
            <a:off x="1158450" y="1858900"/>
            <a:ext cx="945600" cy="55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122" name="Google Shape;122;p13"/>
          <p:cNvSpPr txBox="1">
            <a:spLocks noGrp="1"/>
          </p:cNvSpPr>
          <p:nvPr>
            <p:ph type="title" idx="13" hasCustomPrompt="1"/>
          </p:nvPr>
        </p:nvSpPr>
        <p:spPr>
          <a:xfrm>
            <a:off x="1158450" y="3338125"/>
            <a:ext cx="945600" cy="55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123" name="Google Shape;123;p13"/>
          <p:cNvSpPr txBox="1">
            <a:spLocks noGrp="1"/>
          </p:cNvSpPr>
          <p:nvPr>
            <p:ph type="title" idx="14" hasCustomPrompt="1"/>
          </p:nvPr>
        </p:nvSpPr>
        <p:spPr>
          <a:xfrm>
            <a:off x="4979400" y="1858900"/>
            <a:ext cx="945600" cy="55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124" name="Google Shape;124;p13"/>
          <p:cNvSpPr txBox="1">
            <a:spLocks noGrp="1"/>
          </p:cNvSpPr>
          <p:nvPr>
            <p:ph type="title" idx="15" hasCustomPrompt="1"/>
          </p:nvPr>
        </p:nvSpPr>
        <p:spPr>
          <a:xfrm>
            <a:off x="4979400" y="3338125"/>
            <a:ext cx="945600" cy="55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6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2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22"/>
          <p:cNvSpPr txBox="1">
            <a:spLocks noGrp="1"/>
          </p:cNvSpPr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8" name="Google Shape;218;p22"/>
          <p:cNvSpPr txBox="1">
            <a:spLocks noGrp="1"/>
          </p:cNvSpPr>
          <p:nvPr>
            <p:ph type="subTitle" idx="1"/>
          </p:nvPr>
        </p:nvSpPr>
        <p:spPr>
          <a:xfrm>
            <a:off x="2381475" y="2161300"/>
            <a:ext cx="20157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22"/>
          <p:cNvSpPr txBox="1">
            <a:spLocks noGrp="1"/>
          </p:cNvSpPr>
          <p:nvPr>
            <p:ph type="subTitle" idx="2"/>
          </p:nvPr>
        </p:nvSpPr>
        <p:spPr>
          <a:xfrm>
            <a:off x="2381475" y="1800500"/>
            <a:ext cx="20157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220" name="Google Shape;220;p22"/>
          <p:cNvSpPr txBox="1">
            <a:spLocks noGrp="1"/>
          </p:cNvSpPr>
          <p:nvPr>
            <p:ph type="subTitle" idx="3"/>
          </p:nvPr>
        </p:nvSpPr>
        <p:spPr>
          <a:xfrm>
            <a:off x="2381475" y="3597950"/>
            <a:ext cx="20157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22"/>
          <p:cNvSpPr txBox="1">
            <a:spLocks noGrp="1"/>
          </p:cNvSpPr>
          <p:nvPr>
            <p:ph type="subTitle" idx="4"/>
          </p:nvPr>
        </p:nvSpPr>
        <p:spPr>
          <a:xfrm>
            <a:off x="2381475" y="3237150"/>
            <a:ext cx="20157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222" name="Google Shape;222;p22"/>
          <p:cNvSpPr txBox="1">
            <a:spLocks noGrp="1"/>
          </p:cNvSpPr>
          <p:nvPr>
            <p:ph type="subTitle" idx="5"/>
          </p:nvPr>
        </p:nvSpPr>
        <p:spPr>
          <a:xfrm>
            <a:off x="5998650" y="2161300"/>
            <a:ext cx="20157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22"/>
          <p:cNvSpPr txBox="1">
            <a:spLocks noGrp="1"/>
          </p:cNvSpPr>
          <p:nvPr>
            <p:ph type="subTitle" idx="6"/>
          </p:nvPr>
        </p:nvSpPr>
        <p:spPr>
          <a:xfrm>
            <a:off x="5998650" y="1800500"/>
            <a:ext cx="20157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224" name="Google Shape;224;p22"/>
          <p:cNvSpPr txBox="1">
            <a:spLocks noGrp="1"/>
          </p:cNvSpPr>
          <p:nvPr>
            <p:ph type="subTitle" idx="7"/>
          </p:nvPr>
        </p:nvSpPr>
        <p:spPr>
          <a:xfrm>
            <a:off x="5998650" y="3597950"/>
            <a:ext cx="2015700" cy="4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5" name="Google Shape;225;p22"/>
          <p:cNvSpPr txBox="1">
            <a:spLocks noGrp="1"/>
          </p:cNvSpPr>
          <p:nvPr>
            <p:ph type="subTitle" idx="8"/>
          </p:nvPr>
        </p:nvSpPr>
        <p:spPr>
          <a:xfrm>
            <a:off x="5998650" y="3237150"/>
            <a:ext cx="2015700" cy="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Krona One"/>
              <a:buNone/>
              <a:defRPr sz="1800"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Google Shape;249;p25"/>
          <p:cNvPicPr preferRelativeResize="0"/>
          <p:nvPr/>
        </p:nvPicPr>
        <p:blipFill rotWithShape="1">
          <a:blip r:embed="rId2">
            <a:alphaModFix/>
          </a:blip>
          <a:srcRect t="83447" b="6949"/>
          <a:stretch/>
        </p:blipFill>
        <p:spPr>
          <a:xfrm>
            <a:off x="713225" y="4180401"/>
            <a:ext cx="7717550" cy="419000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25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Google Shape;252;p26"/>
          <p:cNvPicPr preferRelativeResize="0"/>
          <p:nvPr/>
        </p:nvPicPr>
        <p:blipFill rotWithShape="1">
          <a:blip r:embed="rId2">
            <a:alphaModFix/>
          </a:blip>
          <a:srcRect l="28264" t="-30108" r="47129" b="-5209"/>
          <a:stretch/>
        </p:blipFill>
        <p:spPr>
          <a:xfrm>
            <a:off x="7349625" y="1237625"/>
            <a:ext cx="1081151" cy="3361800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26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rona One"/>
              <a:buNone/>
              <a:defRPr sz="28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rona One"/>
              <a:buNone/>
              <a:defRPr sz="28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rona One"/>
              <a:buNone/>
              <a:defRPr sz="28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rona One"/>
              <a:buNone/>
              <a:defRPr sz="28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rona One"/>
              <a:buNone/>
              <a:defRPr sz="28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rona One"/>
              <a:buNone/>
              <a:defRPr sz="28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rona One"/>
              <a:buNone/>
              <a:defRPr sz="28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rona One"/>
              <a:buNone/>
              <a:defRPr sz="28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rona One"/>
              <a:buNone/>
              <a:defRPr sz="28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79000" y="1297400"/>
            <a:ext cx="7386000" cy="32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Zen Kaku Gothic Antique"/>
              <a:buChar char="●"/>
              <a:defRPr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Zen Kaku Gothic Antique"/>
              <a:buChar char="○"/>
              <a:defRPr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Zen Kaku Gothic Antique"/>
              <a:buChar char="■"/>
              <a:defRPr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Zen Kaku Gothic Antique"/>
              <a:buChar char="●"/>
              <a:defRPr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Zen Kaku Gothic Antique"/>
              <a:buChar char="○"/>
              <a:defRPr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Zen Kaku Gothic Antique"/>
              <a:buChar char="■"/>
              <a:defRPr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Zen Kaku Gothic Antique"/>
              <a:buChar char="●"/>
              <a:defRPr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Zen Kaku Gothic Antique"/>
              <a:buChar char="○"/>
              <a:defRPr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Zen Kaku Gothic Antique"/>
              <a:buChar char="■"/>
              <a:defRPr>
                <a:solidFill>
                  <a:schemeClr val="lt1"/>
                </a:solidFill>
                <a:latin typeface="Zen Kaku Gothic Antique"/>
                <a:ea typeface="Zen Kaku Gothic Antique"/>
                <a:cs typeface="Zen Kaku Gothic Antique"/>
                <a:sym typeface="Zen Kaku Gothic Antiq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8" r:id="rId4"/>
    <p:sldLayoutId id="2147483659" r:id="rId5"/>
    <p:sldLayoutId id="2147483668" r:id="rId6"/>
    <p:sldLayoutId id="2147483671" r:id="rId7"/>
    <p:sldLayoutId id="2147483672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.jp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17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4" name="Google Shape;264;p30"/>
          <p:cNvCxnSpPr/>
          <p:nvPr/>
        </p:nvCxnSpPr>
        <p:spPr>
          <a:xfrm>
            <a:off x="715350" y="3914650"/>
            <a:ext cx="771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65" name="Google Shape;265;p30"/>
          <p:cNvPicPr preferRelativeResize="0"/>
          <p:nvPr/>
        </p:nvPicPr>
        <p:blipFill rotWithShape="1">
          <a:blip r:embed="rId3">
            <a:alphaModFix/>
          </a:blip>
          <a:srcRect l="44873" t="189" r="15932" b="238"/>
          <a:stretch/>
        </p:blipFill>
        <p:spPr>
          <a:xfrm>
            <a:off x="5563925" y="547575"/>
            <a:ext cx="2857500" cy="4042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6" name="Google Shape;266;p30"/>
          <p:cNvGrpSpPr/>
          <p:nvPr/>
        </p:nvGrpSpPr>
        <p:grpSpPr>
          <a:xfrm>
            <a:off x="4780125" y="835350"/>
            <a:ext cx="524946" cy="524946"/>
            <a:chOff x="4780125" y="835350"/>
            <a:chExt cx="524946" cy="524946"/>
          </a:xfrm>
        </p:grpSpPr>
        <p:sp>
          <p:nvSpPr>
            <p:cNvPr id="267" name="Google Shape;267;p30"/>
            <p:cNvSpPr/>
            <p:nvPr/>
          </p:nvSpPr>
          <p:spPr>
            <a:xfrm>
              <a:off x="5010780" y="835350"/>
              <a:ext cx="63400" cy="524946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0"/>
            <p:cNvSpPr/>
            <p:nvPr/>
          </p:nvSpPr>
          <p:spPr>
            <a:xfrm>
              <a:off x="5010780" y="835350"/>
              <a:ext cx="63400" cy="524946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0"/>
            <p:cNvSpPr/>
            <p:nvPr/>
          </p:nvSpPr>
          <p:spPr>
            <a:xfrm>
              <a:off x="4780125" y="1066244"/>
              <a:ext cx="524946" cy="63400"/>
            </a:xfrm>
            <a:custGeom>
              <a:avLst/>
              <a:gdLst/>
              <a:ahLst/>
              <a:cxnLst/>
              <a:rect l="l" t="t" r="r" b="b"/>
              <a:pathLst>
                <a:path w="46210" h="5581" extrusionOk="0">
                  <a:moveTo>
                    <a:pt x="0" y="0"/>
                  </a:moveTo>
                  <a:lnTo>
                    <a:pt x="0" y="5580"/>
                  </a:lnTo>
                  <a:lnTo>
                    <a:pt x="46210" y="5580"/>
                  </a:lnTo>
                  <a:lnTo>
                    <a:pt x="462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0"/>
            <p:cNvSpPr/>
            <p:nvPr/>
          </p:nvSpPr>
          <p:spPr>
            <a:xfrm>
              <a:off x="4834494" y="889719"/>
              <a:ext cx="416208" cy="416208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0"/>
            <p:cNvSpPr/>
            <p:nvPr/>
          </p:nvSpPr>
          <p:spPr>
            <a:xfrm>
              <a:off x="4834494" y="889719"/>
              <a:ext cx="416208" cy="416208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0"/>
            <p:cNvSpPr/>
            <p:nvPr/>
          </p:nvSpPr>
          <p:spPr>
            <a:xfrm>
              <a:off x="4834494" y="889719"/>
              <a:ext cx="416208" cy="416208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2687" y="0"/>
                  </a:moveTo>
                  <a:lnTo>
                    <a:pt x="0" y="32687"/>
                  </a:lnTo>
                  <a:lnTo>
                    <a:pt x="3951" y="36638"/>
                  </a:lnTo>
                  <a:lnTo>
                    <a:pt x="36638" y="3951"/>
                  </a:lnTo>
                  <a:lnTo>
                    <a:pt x="326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3" name="Google Shape;273;p30"/>
          <p:cNvSpPr txBox="1">
            <a:spLocks noGrp="1"/>
          </p:cNvSpPr>
          <p:nvPr>
            <p:ph type="ctrTitle"/>
          </p:nvPr>
        </p:nvSpPr>
        <p:spPr>
          <a:xfrm>
            <a:off x="860194" y="701224"/>
            <a:ext cx="4227582" cy="278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Ciné</a:t>
            </a:r>
            <a:br>
              <a:rPr lang="en" dirty="0"/>
            </a:br>
            <a:r>
              <a:rPr lang="en" dirty="0"/>
              <a:t>SEARCH</a:t>
            </a:r>
            <a:endParaRPr dirty="0"/>
          </a:p>
        </p:txBody>
      </p:sp>
      <p:sp>
        <p:nvSpPr>
          <p:cNvPr id="274" name="Google Shape;274;p30"/>
          <p:cNvSpPr txBox="1">
            <a:spLocks noGrp="1"/>
          </p:cNvSpPr>
          <p:nvPr>
            <p:ph type="subTitle" idx="1"/>
          </p:nvPr>
        </p:nvSpPr>
        <p:spPr>
          <a:xfrm>
            <a:off x="939150" y="4070150"/>
            <a:ext cx="4720800" cy="37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Présentation de l’application</a:t>
            </a:r>
            <a:endParaRPr dirty="0"/>
          </a:p>
        </p:txBody>
      </p:sp>
      <p:pic>
        <p:nvPicPr>
          <p:cNvPr id="275" name="Google Shape;275;p30"/>
          <p:cNvPicPr preferRelativeResize="0"/>
          <p:nvPr/>
        </p:nvPicPr>
        <p:blipFill rotWithShape="1">
          <a:blip r:embed="rId4">
            <a:alphaModFix/>
          </a:blip>
          <a:srcRect l="16543" r="7531"/>
          <a:stretch/>
        </p:blipFill>
        <p:spPr>
          <a:xfrm flipH="1">
            <a:off x="4611627" y="629375"/>
            <a:ext cx="5144698" cy="45141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6" name="Google Shape;276;p30"/>
          <p:cNvGrpSpPr/>
          <p:nvPr/>
        </p:nvGrpSpPr>
        <p:grpSpPr>
          <a:xfrm>
            <a:off x="4127925" y="2899031"/>
            <a:ext cx="1177150" cy="703675"/>
            <a:chOff x="4127925" y="2942013"/>
            <a:chExt cx="1177150" cy="703675"/>
          </a:xfrm>
        </p:grpSpPr>
        <p:sp>
          <p:nvSpPr>
            <p:cNvPr id="277" name="Google Shape;277;p30"/>
            <p:cNvSpPr/>
            <p:nvPr/>
          </p:nvSpPr>
          <p:spPr>
            <a:xfrm>
              <a:off x="4127925" y="2942013"/>
              <a:ext cx="1177150" cy="703675"/>
            </a:xfrm>
            <a:custGeom>
              <a:avLst/>
              <a:gdLst/>
              <a:ahLst/>
              <a:cxnLst/>
              <a:rect l="l" t="t" r="r" b="b"/>
              <a:pathLst>
                <a:path w="47086" h="28147" extrusionOk="0">
                  <a:moveTo>
                    <a:pt x="33013" y="999"/>
                  </a:moveTo>
                  <a:cubicBezTo>
                    <a:pt x="40223" y="999"/>
                    <a:pt x="46088" y="6864"/>
                    <a:pt x="46088" y="14074"/>
                  </a:cubicBezTo>
                  <a:cubicBezTo>
                    <a:pt x="46088" y="21283"/>
                    <a:pt x="40223" y="27169"/>
                    <a:pt x="33013" y="27169"/>
                  </a:cubicBezTo>
                  <a:lnTo>
                    <a:pt x="14073" y="27169"/>
                  </a:lnTo>
                  <a:cubicBezTo>
                    <a:pt x="6864" y="27169"/>
                    <a:pt x="998" y="21283"/>
                    <a:pt x="998" y="14074"/>
                  </a:cubicBezTo>
                  <a:cubicBezTo>
                    <a:pt x="998" y="6864"/>
                    <a:pt x="6864" y="999"/>
                    <a:pt x="14073" y="999"/>
                  </a:cubicBezTo>
                  <a:close/>
                  <a:moveTo>
                    <a:pt x="14073" y="1"/>
                  </a:moveTo>
                  <a:cubicBezTo>
                    <a:pt x="6314" y="1"/>
                    <a:pt x="1" y="6314"/>
                    <a:pt x="1" y="14074"/>
                  </a:cubicBezTo>
                  <a:cubicBezTo>
                    <a:pt x="1" y="21833"/>
                    <a:pt x="6314" y="28146"/>
                    <a:pt x="14073" y="28146"/>
                  </a:cubicBezTo>
                  <a:lnTo>
                    <a:pt x="33013" y="28146"/>
                  </a:lnTo>
                  <a:cubicBezTo>
                    <a:pt x="40773" y="28146"/>
                    <a:pt x="47086" y="21833"/>
                    <a:pt x="47086" y="14074"/>
                  </a:cubicBezTo>
                  <a:cubicBezTo>
                    <a:pt x="47086" y="6314"/>
                    <a:pt x="40773" y="1"/>
                    <a:pt x="330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8" name="Google Shape;278;p30"/>
            <p:cNvGrpSpPr/>
            <p:nvPr/>
          </p:nvGrpSpPr>
          <p:grpSpPr>
            <a:xfrm>
              <a:off x="4447675" y="3168600"/>
              <a:ext cx="561100" cy="250525"/>
              <a:chOff x="4447675" y="3016050"/>
              <a:chExt cx="561100" cy="250525"/>
            </a:xfrm>
          </p:grpSpPr>
          <p:sp>
            <p:nvSpPr>
              <p:cNvPr id="279" name="Google Shape;279;p30"/>
              <p:cNvSpPr/>
              <p:nvPr/>
            </p:nvSpPr>
            <p:spPr>
              <a:xfrm>
                <a:off x="4791325" y="3016050"/>
                <a:ext cx="217450" cy="250525"/>
              </a:xfrm>
              <a:custGeom>
                <a:avLst/>
                <a:gdLst/>
                <a:ahLst/>
                <a:cxnLst/>
                <a:rect l="l" t="t" r="r" b="b"/>
                <a:pathLst>
                  <a:path w="8698" h="10021" extrusionOk="0">
                    <a:moveTo>
                      <a:pt x="530" y="1"/>
                    </a:moveTo>
                    <a:lnTo>
                      <a:pt x="1" y="856"/>
                    </a:lnTo>
                    <a:lnTo>
                      <a:pt x="6803" y="5011"/>
                    </a:lnTo>
                    <a:lnTo>
                      <a:pt x="1" y="9165"/>
                    </a:lnTo>
                    <a:lnTo>
                      <a:pt x="530" y="10020"/>
                    </a:lnTo>
                    <a:lnTo>
                      <a:pt x="8697" y="5011"/>
                    </a:lnTo>
                    <a:lnTo>
                      <a:pt x="53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30"/>
              <p:cNvSpPr/>
              <p:nvPr/>
            </p:nvSpPr>
            <p:spPr>
              <a:xfrm>
                <a:off x="4447675" y="3129063"/>
                <a:ext cx="524950" cy="24975"/>
              </a:xfrm>
              <a:custGeom>
                <a:avLst/>
                <a:gdLst/>
                <a:ahLst/>
                <a:cxnLst/>
                <a:rect l="l" t="t" r="r" b="b"/>
                <a:pathLst>
                  <a:path w="20998" h="999" extrusionOk="0">
                    <a:moveTo>
                      <a:pt x="0" y="1"/>
                    </a:moveTo>
                    <a:lnTo>
                      <a:pt x="0" y="999"/>
                    </a:lnTo>
                    <a:lnTo>
                      <a:pt x="20997" y="999"/>
                    </a:lnTo>
                    <a:lnTo>
                      <a:pt x="2099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2"/>
          <p:cNvSpPr txBox="1">
            <a:spLocks noGrp="1"/>
          </p:cNvSpPr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des matières</a:t>
            </a:r>
            <a:endParaRPr dirty="0"/>
          </a:p>
        </p:txBody>
      </p:sp>
      <p:pic>
        <p:nvPicPr>
          <p:cNvPr id="300" name="Google Shape;300;p32"/>
          <p:cNvPicPr preferRelativeResize="0"/>
          <p:nvPr/>
        </p:nvPicPr>
        <p:blipFill rotWithShape="1">
          <a:blip r:embed="rId3">
            <a:alphaModFix/>
          </a:blip>
          <a:srcRect t="26557" r="68078" b="17225"/>
          <a:stretch/>
        </p:blipFill>
        <p:spPr>
          <a:xfrm>
            <a:off x="1158450" y="3144625"/>
            <a:ext cx="945600" cy="9456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pic>
        <p:nvPicPr>
          <p:cNvPr id="301" name="Google Shape;301;p32"/>
          <p:cNvPicPr preferRelativeResize="0"/>
          <p:nvPr/>
        </p:nvPicPr>
        <p:blipFill rotWithShape="1">
          <a:blip r:embed="rId3">
            <a:alphaModFix/>
          </a:blip>
          <a:srcRect t="26557" r="68078" b="17225"/>
          <a:stretch/>
        </p:blipFill>
        <p:spPr>
          <a:xfrm>
            <a:off x="4979400" y="1665375"/>
            <a:ext cx="945600" cy="9456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pic>
        <p:nvPicPr>
          <p:cNvPr id="302" name="Google Shape;302;p32"/>
          <p:cNvPicPr preferRelativeResize="0"/>
          <p:nvPr/>
        </p:nvPicPr>
        <p:blipFill rotWithShape="1">
          <a:blip r:embed="rId3">
            <a:alphaModFix/>
          </a:blip>
          <a:srcRect t="26557" r="68078" b="17225"/>
          <a:stretch/>
        </p:blipFill>
        <p:spPr>
          <a:xfrm>
            <a:off x="4979400" y="3144625"/>
            <a:ext cx="945600" cy="9456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pic>
        <p:nvPicPr>
          <p:cNvPr id="303" name="Google Shape;303;p32"/>
          <p:cNvPicPr preferRelativeResize="0"/>
          <p:nvPr/>
        </p:nvPicPr>
        <p:blipFill rotWithShape="1">
          <a:blip r:embed="rId3">
            <a:alphaModFix/>
          </a:blip>
          <a:srcRect t="26557" r="68078" b="17225"/>
          <a:stretch/>
        </p:blipFill>
        <p:spPr>
          <a:xfrm>
            <a:off x="1158450" y="1665425"/>
            <a:ext cx="945600" cy="9456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grpSp>
        <p:nvGrpSpPr>
          <p:cNvPr id="304" name="Google Shape;304;p32"/>
          <p:cNvGrpSpPr/>
          <p:nvPr/>
        </p:nvGrpSpPr>
        <p:grpSpPr>
          <a:xfrm>
            <a:off x="7388352" y="715199"/>
            <a:ext cx="804013" cy="347602"/>
            <a:chOff x="7388352" y="736317"/>
            <a:chExt cx="804013" cy="347602"/>
          </a:xfrm>
        </p:grpSpPr>
        <p:sp>
          <p:nvSpPr>
            <p:cNvPr id="305" name="Google Shape;305;p32"/>
            <p:cNvSpPr/>
            <p:nvPr/>
          </p:nvSpPr>
          <p:spPr>
            <a:xfrm>
              <a:off x="7957553" y="736317"/>
              <a:ext cx="234812" cy="347602"/>
            </a:xfrm>
            <a:custGeom>
              <a:avLst/>
              <a:gdLst/>
              <a:ahLst/>
              <a:cxnLst/>
              <a:rect l="l" t="t" r="r" b="b"/>
              <a:pathLst>
                <a:path w="10938" h="16192" extrusionOk="0">
                  <a:moveTo>
                    <a:pt x="327" y="1"/>
                  </a:moveTo>
                  <a:lnTo>
                    <a:pt x="1" y="408"/>
                  </a:lnTo>
                  <a:lnTo>
                    <a:pt x="10102" y="8106"/>
                  </a:lnTo>
                  <a:lnTo>
                    <a:pt x="1" y="15804"/>
                  </a:lnTo>
                  <a:lnTo>
                    <a:pt x="327" y="16191"/>
                  </a:lnTo>
                  <a:lnTo>
                    <a:pt x="10937" y="8106"/>
                  </a:lnTo>
                  <a:lnTo>
                    <a:pt x="327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2"/>
            <p:cNvSpPr/>
            <p:nvPr/>
          </p:nvSpPr>
          <p:spPr>
            <a:xfrm>
              <a:off x="7388352" y="904635"/>
              <a:ext cx="776050" cy="10948"/>
            </a:xfrm>
            <a:custGeom>
              <a:avLst/>
              <a:gdLst/>
              <a:ahLst/>
              <a:cxnLst/>
              <a:rect l="l" t="t" r="r" b="b"/>
              <a:pathLst>
                <a:path w="36150" h="510" extrusionOk="0">
                  <a:moveTo>
                    <a:pt x="1" y="0"/>
                  </a:moveTo>
                  <a:lnTo>
                    <a:pt x="1" y="510"/>
                  </a:lnTo>
                  <a:lnTo>
                    <a:pt x="36150" y="510"/>
                  </a:lnTo>
                  <a:lnTo>
                    <a:pt x="36150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07" name="Google Shape;307;p32"/>
          <p:cNvCxnSpPr/>
          <p:nvPr/>
        </p:nvCxnSpPr>
        <p:spPr>
          <a:xfrm>
            <a:off x="713225" y="1237625"/>
            <a:ext cx="77175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08" name="Google Shape;308;p32"/>
          <p:cNvGrpSpPr/>
          <p:nvPr/>
        </p:nvGrpSpPr>
        <p:grpSpPr>
          <a:xfrm>
            <a:off x="960120" y="709013"/>
            <a:ext cx="680250" cy="359975"/>
            <a:chOff x="960120" y="709013"/>
            <a:chExt cx="680250" cy="359975"/>
          </a:xfrm>
        </p:grpSpPr>
        <p:sp>
          <p:nvSpPr>
            <p:cNvPr id="309" name="Google Shape;309;p32"/>
            <p:cNvSpPr/>
            <p:nvPr/>
          </p:nvSpPr>
          <p:spPr>
            <a:xfrm>
              <a:off x="960120" y="709013"/>
              <a:ext cx="680250" cy="359975"/>
            </a:xfrm>
            <a:custGeom>
              <a:avLst/>
              <a:gdLst/>
              <a:ahLst/>
              <a:cxnLst/>
              <a:rect l="l" t="t" r="r" b="b"/>
              <a:pathLst>
                <a:path w="27210" h="14399" extrusionOk="0">
                  <a:moveTo>
                    <a:pt x="13605" y="510"/>
                  </a:moveTo>
                  <a:cubicBezTo>
                    <a:pt x="20814" y="510"/>
                    <a:pt x="26700" y="3503"/>
                    <a:pt x="26700" y="7190"/>
                  </a:cubicBezTo>
                  <a:cubicBezTo>
                    <a:pt x="26700" y="10876"/>
                    <a:pt x="20814" y="13890"/>
                    <a:pt x="13605" y="13890"/>
                  </a:cubicBezTo>
                  <a:cubicBezTo>
                    <a:pt x="6375" y="13890"/>
                    <a:pt x="510" y="10876"/>
                    <a:pt x="510" y="7190"/>
                  </a:cubicBezTo>
                  <a:cubicBezTo>
                    <a:pt x="510" y="3503"/>
                    <a:pt x="6375" y="510"/>
                    <a:pt x="13605" y="510"/>
                  </a:cubicBezTo>
                  <a:close/>
                  <a:moveTo>
                    <a:pt x="13605" y="1"/>
                  </a:moveTo>
                  <a:cubicBezTo>
                    <a:pt x="6090" y="1"/>
                    <a:pt x="1" y="3218"/>
                    <a:pt x="1" y="7190"/>
                  </a:cubicBezTo>
                  <a:cubicBezTo>
                    <a:pt x="1" y="11161"/>
                    <a:pt x="6090" y="14399"/>
                    <a:pt x="13605" y="14399"/>
                  </a:cubicBezTo>
                  <a:cubicBezTo>
                    <a:pt x="21100" y="14399"/>
                    <a:pt x="27209" y="11161"/>
                    <a:pt x="27209" y="7190"/>
                  </a:cubicBezTo>
                  <a:cubicBezTo>
                    <a:pt x="27209" y="3218"/>
                    <a:pt x="21100" y="1"/>
                    <a:pt x="13605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2"/>
            <p:cNvSpPr/>
            <p:nvPr/>
          </p:nvSpPr>
          <p:spPr>
            <a:xfrm>
              <a:off x="1055345" y="709013"/>
              <a:ext cx="489300" cy="359975"/>
            </a:xfrm>
            <a:custGeom>
              <a:avLst/>
              <a:gdLst/>
              <a:ahLst/>
              <a:cxnLst/>
              <a:rect l="l" t="t" r="r" b="b"/>
              <a:pathLst>
                <a:path w="19572" h="14399" extrusionOk="0">
                  <a:moveTo>
                    <a:pt x="9796" y="510"/>
                  </a:moveTo>
                  <a:cubicBezTo>
                    <a:pt x="14908" y="510"/>
                    <a:pt x="19062" y="3503"/>
                    <a:pt x="19062" y="7190"/>
                  </a:cubicBezTo>
                  <a:cubicBezTo>
                    <a:pt x="19062" y="10876"/>
                    <a:pt x="14887" y="13890"/>
                    <a:pt x="9796" y="13890"/>
                  </a:cubicBezTo>
                  <a:cubicBezTo>
                    <a:pt x="4684" y="13890"/>
                    <a:pt x="509" y="10876"/>
                    <a:pt x="509" y="7190"/>
                  </a:cubicBezTo>
                  <a:cubicBezTo>
                    <a:pt x="509" y="3503"/>
                    <a:pt x="4684" y="510"/>
                    <a:pt x="9796" y="510"/>
                  </a:cubicBezTo>
                  <a:close/>
                  <a:moveTo>
                    <a:pt x="9796" y="1"/>
                  </a:moveTo>
                  <a:cubicBezTo>
                    <a:pt x="4399" y="1"/>
                    <a:pt x="0" y="3218"/>
                    <a:pt x="0" y="7190"/>
                  </a:cubicBezTo>
                  <a:cubicBezTo>
                    <a:pt x="0" y="11161"/>
                    <a:pt x="4399" y="14399"/>
                    <a:pt x="9796" y="14399"/>
                  </a:cubicBezTo>
                  <a:cubicBezTo>
                    <a:pt x="15173" y="14399"/>
                    <a:pt x="19571" y="11161"/>
                    <a:pt x="19571" y="7190"/>
                  </a:cubicBezTo>
                  <a:cubicBezTo>
                    <a:pt x="19571" y="3218"/>
                    <a:pt x="15173" y="1"/>
                    <a:pt x="9796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2"/>
            <p:cNvSpPr/>
            <p:nvPr/>
          </p:nvSpPr>
          <p:spPr>
            <a:xfrm>
              <a:off x="1172945" y="709013"/>
              <a:ext cx="254100" cy="359975"/>
            </a:xfrm>
            <a:custGeom>
              <a:avLst/>
              <a:gdLst/>
              <a:ahLst/>
              <a:cxnLst/>
              <a:rect l="l" t="t" r="r" b="b"/>
              <a:pathLst>
                <a:path w="10164" h="14399" extrusionOk="0">
                  <a:moveTo>
                    <a:pt x="5092" y="510"/>
                  </a:moveTo>
                  <a:cubicBezTo>
                    <a:pt x="7617" y="510"/>
                    <a:pt x="9654" y="3503"/>
                    <a:pt x="9654" y="7190"/>
                  </a:cubicBezTo>
                  <a:cubicBezTo>
                    <a:pt x="9654" y="10876"/>
                    <a:pt x="7617" y="13890"/>
                    <a:pt x="5092" y="13890"/>
                  </a:cubicBezTo>
                  <a:cubicBezTo>
                    <a:pt x="2567" y="13890"/>
                    <a:pt x="510" y="10876"/>
                    <a:pt x="510" y="7190"/>
                  </a:cubicBezTo>
                  <a:cubicBezTo>
                    <a:pt x="510" y="3503"/>
                    <a:pt x="2567" y="510"/>
                    <a:pt x="5092" y="510"/>
                  </a:cubicBezTo>
                  <a:close/>
                  <a:moveTo>
                    <a:pt x="5092" y="1"/>
                  </a:moveTo>
                  <a:cubicBezTo>
                    <a:pt x="2282" y="1"/>
                    <a:pt x="1" y="3218"/>
                    <a:pt x="1" y="7190"/>
                  </a:cubicBezTo>
                  <a:cubicBezTo>
                    <a:pt x="1" y="11161"/>
                    <a:pt x="2282" y="14399"/>
                    <a:pt x="5092" y="14399"/>
                  </a:cubicBezTo>
                  <a:cubicBezTo>
                    <a:pt x="7882" y="14399"/>
                    <a:pt x="10163" y="11161"/>
                    <a:pt x="10163" y="7190"/>
                  </a:cubicBezTo>
                  <a:cubicBezTo>
                    <a:pt x="10163" y="3218"/>
                    <a:pt x="7882" y="1"/>
                    <a:pt x="5092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2"/>
            <p:cNvSpPr/>
            <p:nvPr/>
          </p:nvSpPr>
          <p:spPr>
            <a:xfrm>
              <a:off x="966245" y="882625"/>
              <a:ext cx="667500" cy="12750"/>
            </a:xfrm>
            <a:custGeom>
              <a:avLst/>
              <a:gdLst/>
              <a:ahLst/>
              <a:cxnLst/>
              <a:rect l="l" t="t" r="r" b="b"/>
              <a:pathLst>
                <a:path w="26700" h="510" extrusionOk="0">
                  <a:moveTo>
                    <a:pt x="0" y="0"/>
                  </a:moveTo>
                  <a:lnTo>
                    <a:pt x="0" y="509"/>
                  </a:lnTo>
                  <a:lnTo>
                    <a:pt x="26699" y="509"/>
                  </a:lnTo>
                  <a:lnTo>
                    <a:pt x="26699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3" name="Google Shape;313;p32"/>
          <p:cNvSpPr txBox="1">
            <a:spLocks noGrp="1"/>
          </p:cNvSpPr>
          <p:nvPr>
            <p:ph type="subTitle" idx="1"/>
          </p:nvPr>
        </p:nvSpPr>
        <p:spPr>
          <a:xfrm>
            <a:off x="2220450" y="2202625"/>
            <a:ext cx="22005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Choix de la technologie utilisée.</a:t>
            </a:r>
            <a:endParaRPr dirty="0"/>
          </a:p>
        </p:txBody>
      </p:sp>
      <p:sp>
        <p:nvSpPr>
          <p:cNvPr id="314" name="Google Shape;314;p32"/>
          <p:cNvSpPr txBox="1">
            <a:spLocks noGrp="1"/>
          </p:cNvSpPr>
          <p:nvPr>
            <p:ph type="subTitle" idx="2"/>
          </p:nvPr>
        </p:nvSpPr>
        <p:spPr>
          <a:xfrm>
            <a:off x="2220450" y="1590925"/>
            <a:ext cx="2200500" cy="61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Technologie</a:t>
            </a:r>
            <a:r>
              <a:rPr lang="en" dirty="0"/>
              <a:t>s</a:t>
            </a:r>
            <a:endParaRPr lang="en" sz="1800" dirty="0"/>
          </a:p>
        </p:txBody>
      </p:sp>
      <p:sp>
        <p:nvSpPr>
          <p:cNvPr id="315" name="Google Shape;315;p32"/>
          <p:cNvSpPr txBox="1">
            <a:spLocks noGrp="1"/>
          </p:cNvSpPr>
          <p:nvPr>
            <p:ph type="subTitle" idx="3"/>
          </p:nvPr>
        </p:nvSpPr>
        <p:spPr>
          <a:xfrm>
            <a:off x="2220450" y="3680525"/>
            <a:ext cx="22005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Explication détaillée du fonctionnement de l’app.</a:t>
            </a:r>
            <a:endParaRPr dirty="0"/>
          </a:p>
        </p:txBody>
      </p:sp>
      <p:sp>
        <p:nvSpPr>
          <p:cNvPr id="316" name="Google Shape;316;p32"/>
          <p:cNvSpPr txBox="1">
            <a:spLocks noGrp="1"/>
          </p:cNvSpPr>
          <p:nvPr>
            <p:ph type="subTitle" idx="4"/>
          </p:nvPr>
        </p:nvSpPr>
        <p:spPr>
          <a:xfrm>
            <a:off x="2220450" y="3068825"/>
            <a:ext cx="2200500" cy="61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Comment </a:t>
            </a:r>
            <a:r>
              <a:rPr lang="en" dirty="0"/>
              <a:t>ça fonctionne</a:t>
            </a:r>
            <a:endParaRPr sz="1800" dirty="0"/>
          </a:p>
        </p:txBody>
      </p:sp>
      <p:sp>
        <p:nvSpPr>
          <p:cNvPr id="317" name="Google Shape;317;p32"/>
          <p:cNvSpPr txBox="1">
            <a:spLocks noGrp="1"/>
          </p:cNvSpPr>
          <p:nvPr>
            <p:ph type="subTitle" idx="5"/>
          </p:nvPr>
        </p:nvSpPr>
        <p:spPr>
          <a:xfrm>
            <a:off x="6032525" y="2202625"/>
            <a:ext cx="22005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Présentation des différentes API.</a:t>
            </a:r>
            <a:endParaRPr dirty="0"/>
          </a:p>
        </p:txBody>
      </p:sp>
      <p:sp>
        <p:nvSpPr>
          <p:cNvPr id="318" name="Google Shape;318;p32"/>
          <p:cNvSpPr txBox="1">
            <a:spLocks noGrp="1"/>
          </p:cNvSpPr>
          <p:nvPr>
            <p:ph type="subTitle" idx="6"/>
          </p:nvPr>
        </p:nvSpPr>
        <p:spPr>
          <a:xfrm>
            <a:off x="6032525" y="1590925"/>
            <a:ext cx="2200500" cy="61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Web Services</a:t>
            </a:r>
            <a:endParaRPr sz="1800" dirty="0"/>
          </a:p>
        </p:txBody>
      </p:sp>
      <p:sp>
        <p:nvSpPr>
          <p:cNvPr id="319" name="Google Shape;319;p32"/>
          <p:cNvSpPr txBox="1">
            <a:spLocks noGrp="1"/>
          </p:cNvSpPr>
          <p:nvPr>
            <p:ph type="subTitle" idx="7"/>
          </p:nvPr>
        </p:nvSpPr>
        <p:spPr>
          <a:xfrm>
            <a:off x="6032525" y="3680525"/>
            <a:ext cx="22005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Présentation en direct de l’application sur mobile.</a:t>
            </a:r>
            <a:endParaRPr dirty="0"/>
          </a:p>
        </p:txBody>
      </p:sp>
      <p:sp>
        <p:nvSpPr>
          <p:cNvPr id="320" name="Google Shape;320;p32"/>
          <p:cNvSpPr txBox="1">
            <a:spLocks noGrp="1"/>
          </p:cNvSpPr>
          <p:nvPr>
            <p:ph type="subTitle" idx="8"/>
          </p:nvPr>
        </p:nvSpPr>
        <p:spPr>
          <a:xfrm>
            <a:off x="6032525" y="3068825"/>
            <a:ext cx="2200500" cy="61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Démo de l’application</a:t>
            </a:r>
            <a:endParaRPr sz="1800" dirty="0"/>
          </a:p>
        </p:txBody>
      </p:sp>
      <p:sp>
        <p:nvSpPr>
          <p:cNvPr id="321" name="Google Shape;321;p32"/>
          <p:cNvSpPr txBox="1">
            <a:spLocks noGrp="1"/>
          </p:cNvSpPr>
          <p:nvPr>
            <p:ph type="title" idx="9"/>
          </p:nvPr>
        </p:nvSpPr>
        <p:spPr>
          <a:xfrm>
            <a:off x="1158450" y="1858900"/>
            <a:ext cx="945600" cy="5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dk1"/>
                </a:solidFill>
              </a:rPr>
              <a:t>01</a:t>
            </a:r>
            <a:endParaRPr sz="3000" dirty="0">
              <a:solidFill>
                <a:schemeClr val="dk1"/>
              </a:solidFill>
            </a:endParaRPr>
          </a:p>
        </p:txBody>
      </p:sp>
      <p:sp>
        <p:nvSpPr>
          <p:cNvPr id="322" name="Google Shape;322;p32"/>
          <p:cNvSpPr txBox="1">
            <a:spLocks noGrp="1"/>
          </p:cNvSpPr>
          <p:nvPr>
            <p:ph type="title" idx="13"/>
          </p:nvPr>
        </p:nvSpPr>
        <p:spPr>
          <a:xfrm>
            <a:off x="1158450" y="3338125"/>
            <a:ext cx="945600" cy="5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03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323" name="Google Shape;323;p32"/>
          <p:cNvSpPr txBox="1">
            <a:spLocks noGrp="1"/>
          </p:cNvSpPr>
          <p:nvPr>
            <p:ph type="title" idx="14"/>
          </p:nvPr>
        </p:nvSpPr>
        <p:spPr>
          <a:xfrm>
            <a:off x="4979400" y="1858900"/>
            <a:ext cx="945600" cy="5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02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324" name="Google Shape;324;p32"/>
          <p:cNvSpPr txBox="1">
            <a:spLocks noGrp="1"/>
          </p:cNvSpPr>
          <p:nvPr>
            <p:ph type="title" idx="15"/>
          </p:nvPr>
        </p:nvSpPr>
        <p:spPr>
          <a:xfrm>
            <a:off x="4979400" y="3338125"/>
            <a:ext cx="945600" cy="5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04</a:t>
            </a:r>
            <a:endParaRPr sz="3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1" name="Google Shape;361;p36"/>
          <p:cNvCxnSpPr/>
          <p:nvPr/>
        </p:nvCxnSpPr>
        <p:spPr>
          <a:xfrm>
            <a:off x="713225" y="1237625"/>
            <a:ext cx="77175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2" name="Google Shape;362;p3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dirty="0"/>
              <a:t>Technologies</a:t>
            </a:r>
            <a:endParaRPr sz="2700" dirty="0"/>
          </a:p>
        </p:txBody>
      </p:sp>
      <p:pic>
        <p:nvPicPr>
          <p:cNvPr id="363" name="Google Shape;363;p36"/>
          <p:cNvPicPr preferRelativeResize="0"/>
          <p:nvPr/>
        </p:nvPicPr>
        <p:blipFill rotWithShape="1">
          <a:blip r:embed="rId3">
            <a:alphaModFix/>
          </a:blip>
          <a:srcRect t="26557" r="68078" b="17225"/>
          <a:stretch/>
        </p:blipFill>
        <p:spPr>
          <a:xfrm>
            <a:off x="903945" y="2267132"/>
            <a:ext cx="2303470" cy="14028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grpSp>
        <p:nvGrpSpPr>
          <p:cNvPr id="367" name="Google Shape;367;p36"/>
          <p:cNvGrpSpPr/>
          <p:nvPr/>
        </p:nvGrpSpPr>
        <p:grpSpPr>
          <a:xfrm>
            <a:off x="960120" y="709013"/>
            <a:ext cx="680250" cy="359975"/>
            <a:chOff x="960120" y="709013"/>
            <a:chExt cx="680250" cy="359975"/>
          </a:xfrm>
        </p:grpSpPr>
        <p:sp>
          <p:nvSpPr>
            <p:cNvPr id="368" name="Google Shape;368;p36"/>
            <p:cNvSpPr/>
            <p:nvPr/>
          </p:nvSpPr>
          <p:spPr>
            <a:xfrm>
              <a:off x="960120" y="709013"/>
              <a:ext cx="680250" cy="359975"/>
            </a:xfrm>
            <a:custGeom>
              <a:avLst/>
              <a:gdLst/>
              <a:ahLst/>
              <a:cxnLst/>
              <a:rect l="l" t="t" r="r" b="b"/>
              <a:pathLst>
                <a:path w="27210" h="14399" extrusionOk="0">
                  <a:moveTo>
                    <a:pt x="13605" y="510"/>
                  </a:moveTo>
                  <a:cubicBezTo>
                    <a:pt x="20814" y="510"/>
                    <a:pt x="26700" y="3503"/>
                    <a:pt x="26700" y="7190"/>
                  </a:cubicBezTo>
                  <a:cubicBezTo>
                    <a:pt x="26700" y="10876"/>
                    <a:pt x="20814" y="13890"/>
                    <a:pt x="13605" y="13890"/>
                  </a:cubicBezTo>
                  <a:cubicBezTo>
                    <a:pt x="6375" y="13890"/>
                    <a:pt x="510" y="10876"/>
                    <a:pt x="510" y="7190"/>
                  </a:cubicBezTo>
                  <a:cubicBezTo>
                    <a:pt x="510" y="3503"/>
                    <a:pt x="6375" y="510"/>
                    <a:pt x="13605" y="510"/>
                  </a:cubicBezTo>
                  <a:close/>
                  <a:moveTo>
                    <a:pt x="13605" y="1"/>
                  </a:moveTo>
                  <a:cubicBezTo>
                    <a:pt x="6090" y="1"/>
                    <a:pt x="1" y="3218"/>
                    <a:pt x="1" y="7190"/>
                  </a:cubicBezTo>
                  <a:cubicBezTo>
                    <a:pt x="1" y="11161"/>
                    <a:pt x="6090" y="14399"/>
                    <a:pt x="13605" y="14399"/>
                  </a:cubicBezTo>
                  <a:cubicBezTo>
                    <a:pt x="21100" y="14399"/>
                    <a:pt x="27209" y="11161"/>
                    <a:pt x="27209" y="7190"/>
                  </a:cubicBezTo>
                  <a:cubicBezTo>
                    <a:pt x="27209" y="3218"/>
                    <a:pt x="21100" y="1"/>
                    <a:pt x="13605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6"/>
            <p:cNvSpPr/>
            <p:nvPr/>
          </p:nvSpPr>
          <p:spPr>
            <a:xfrm>
              <a:off x="1055345" y="709013"/>
              <a:ext cx="489300" cy="359975"/>
            </a:xfrm>
            <a:custGeom>
              <a:avLst/>
              <a:gdLst/>
              <a:ahLst/>
              <a:cxnLst/>
              <a:rect l="l" t="t" r="r" b="b"/>
              <a:pathLst>
                <a:path w="19572" h="14399" extrusionOk="0">
                  <a:moveTo>
                    <a:pt x="9796" y="510"/>
                  </a:moveTo>
                  <a:cubicBezTo>
                    <a:pt x="14908" y="510"/>
                    <a:pt x="19062" y="3503"/>
                    <a:pt x="19062" y="7190"/>
                  </a:cubicBezTo>
                  <a:cubicBezTo>
                    <a:pt x="19062" y="10876"/>
                    <a:pt x="14887" y="13890"/>
                    <a:pt x="9796" y="13890"/>
                  </a:cubicBezTo>
                  <a:cubicBezTo>
                    <a:pt x="4684" y="13890"/>
                    <a:pt x="509" y="10876"/>
                    <a:pt x="509" y="7190"/>
                  </a:cubicBezTo>
                  <a:cubicBezTo>
                    <a:pt x="509" y="3503"/>
                    <a:pt x="4684" y="510"/>
                    <a:pt x="9796" y="510"/>
                  </a:cubicBezTo>
                  <a:close/>
                  <a:moveTo>
                    <a:pt x="9796" y="1"/>
                  </a:moveTo>
                  <a:cubicBezTo>
                    <a:pt x="4399" y="1"/>
                    <a:pt x="0" y="3218"/>
                    <a:pt x="0" y="7190"/>
                  </a:cubicBezTo>
                  <a:cubicBezTo>
                    <a:pt x="0" y="11161"/>
                    <a:pt x="4399" y="14399"/>
                    <a:pt x="9796" y="14399"/>
                  </a:cubicBezTo>
                  <a:cubicBezTo>
                    <a:pt x="15173" y="14399"/>
                    <a:pt x="19571" y="11161"/>
                    <a:pt x="19571" y="7190"/>
                  </a:cubicBezTo>
                  <a:cubicBezTo>
                    <a:pt x="19571" y="3218"/>
                    <a:pt x="15173" y="1"/>
                    <a:pt x="9796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6"/>
            <p:cNvSpPr/>
            <p:nvPr/>
          </p:nvSpPr>
          <p:spPr>
            <a:xfrm>
              <a:off x="1172945" y="709013"/>
              <a:ext cx="254100" cy="359975"/>
            </a:xfrm>
            <a:custGeom>
              <a:avLst/>
              <a:gdLst/>
              <a:ahLst/>
              <a:cxnLst/>
              <a:rect l="l" t="t" r="r" b="b"/>
              <a:pathLst>
                <a:path w="10164" h="14399" extrusionOk="0">
                  <a:moveTo>
                    <a:pt x="5092" y="510"/>
                  </a:moveTo>
                  <a:cubicBezTo>
                    <a:pt x="7617" y="510"/>
                    <a:pt x="9654" y="3503"/>
                    <a:pt x="9654" y="7190"/>
                  </a:cubicBezTo>
                  <a:cubicBezTo>
                    <a:pt x="9654" y="10876"/>
                    <a:pt x="7617" y="13890"/>
                    <a:pt x="5092" y="13890"/>
                  </a:cubicBezTo>
                  <a:cubicBezTo>
                    <a:pt x="2567" y="13890"/>
                    <a:pt x="510" y="10876"/>
                    <a:pt x="510" y="7190"/>
                  </a:cubicBezTo>
                  <a:cubicBezTo>
                    <a:pt x="510" y="3503"/>
                    <a:pt x="2567" y="510"/>
                    <a:pt x="5092" y="510"/>
                  </a:cubicBezTo>
                  <a:close/>
                  <a:moveTo>
                    <a:pt x="5092" y="1"/>
                  </a:moveTo>
                  <a:cubicBezTo>
                    <a:pt x="2282" y="1"/>
                    <a:pt x="1" y="3218"/>
                    <a:pt x="1" y="7190"/>
                  </a:cubicBezTo>
                  <a:cubicBezTo>
                    <a:pt x="1" y="11161"/>
                    <a:pt x="2282" y="14399"/>
                    <a:pt x="5092" y="14399"/>
                  </a:cubicBezTo>
                  <a:cubicBezTo>
                    <a:pt x="7882" y="14399"/>
                    <a:pt x="10163" y="11161"/>
                    <a:pt x="10163" y="7190"/>
                  </a:cubicBezTo>
                  <a:cubicBezTo>
                    <a:pt x="10163" y="3218"/>
                    <a:pt x="7882" y="1"/>
                    <a:pt x="5092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6"/>
            <p:cNvSpPr/>
            <p:nvPr/>
          </p:nvSpPr>
          <p:spPr>
            <a:xfrm>
              <a:off x="966245" y="882625"/>
              <a:ext cx="667500" cy="12750"/>
            </a:xfrm>
            <a:custGeom>
              <a:avLst/>
              <a:gdLst/>
              <a:ahLst/>
              <a:cxnLst/>
              <a:rect l="l" t="t" r="r" b="b"/>
              <a:pathLst>
                <a:path w="26700" h="510" extrusionOk="0">
                  <a:moveTo>
                    <a:pt x="0" y="0"/>
                  </a:moveTo>
                  <a:lnTo>
                    <a:pt x="0" y="509"/>
                  </a:lnTo>
                  <a:lnTo>
                    <a:pt x="26699" y="509"/>
                  </a:lnTo>
                  <a:lnTo>
                    <a:pt x="26699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8" name="Picture 4" descr="Android Logo : histoire, signification de l&amp;amp;#39;emblème">
            <a:extLst>
              <a:ext uri="{FF2B5EF4-FFF2-40B4-BE49-F238E27FC236}">
                <a16:creationId xmlns:a16="http://schemas.microsoft.com/office/drawing/2014/main" id="{FDF7C2BD-83B5-41FC-83B5-EAE4D4960F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9856" y="2368888"/>
            <a:ext cx="2129187" cy="1197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Google Shape;363;p36">
            <a:extLst>
              <a:ext uri="{FF2B5EF4-FFF2-40B4-BE49-F238E27FC236}">
                <a16:creationId xmlns:a16="http://schemas.microsoft.com/office/drawing/2014/main" id="{6C6A31CD-EF0B-4423-A9B6-D513447DF5C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26557" r="68078" b="17225"/>
          <a:stretch/>
        </p:blipFill>
        <p:spPr>
          <a:xfrm>
            <a:off x="3420240" y="2266322"/>
            <a:ext cx="2303470" cy="14028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pic>
        <p:nvPicPr>
          <p:cNvPr id="23" name="Google Shape;363;p36">
            <a:extLst>
              <a:ext uri="{FF2B5EF4-FFF2-40B4-BE49-F238E27FC236}">
                <a16:creationId xmlns:a16="http://schemas.microsoft.com/office/drawing/2014/main" id="{E814E379-6AB1-41CC-8895-F9BC691E4D5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26557" r="68078" b="17225"/>
          <a:stretch/>
        </p:blipFill>
        <p:spPr>
          <a:xfrm>
            <a:off x="5936535" y="2266322"/>
            <a:ext cx="2303470" cy="14028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pic>
        <p:nvPicPr>
          <p:cNvPr id="1030" name="Picture 6" descr="Un plugin Cordova pour IOS &amp;amp;amp; Android - ARzone - Application de réalité  augmentée pour votre communication print">
            <a:extLst>
              <a:ext uri="{FF2B5EF4-FFF2-40B4-BE49-F238E27FC236}">
                <a16:creationId xmlns:a16="http://schemas.microsoft.com/office/drawing/2014/main" id="{F90423D6-0947-42B8-95F0-AE5306D6F9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7146" y="2487660"/>
            <a:ext cx="2170238" cy="9686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Création d&amp;amp;#39;application mobile : Pourquoi choisir React Native ? - Les  Artisans Numériques">
            <a:extLst>
              <a:ext uri="{FF2B5EF4-FFF2-40B4-BE49-F238E27FC236}">
                <a16:creationId xmlns:a16="http://schemas.microsoft.com/office/drawing/2014/main" id="{6E7D9A3A-4D76-4A20-90F5-A6D19DA42A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4094" y="2409603"/>
            <a:ext cx="2126166" cy="1116237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5" name="Google Shape;495;p43"/>
          <p:cNvPicPr preferRelativeResize="0"/>
          <p:nvPr/>
        </p:nvPicPr>
        <p:blipFill rotWithShape="1">
          <a:blip r:embed="rId3">
            <a:alphaModFix/>
          </a:blip>
          <a:srcRect t="3864" b="59640"/>
          <a:stretch/>
        </p:blipFill>
        <p:spPr>
          <a:xfrm>
            <a:off x="1233275" y="1555725"/>
            <a:ext cx="6677400" cy="1377900"/>
          </a:xfrm>
          <a:prstGeom prst="round2SameRect">
            <a:avLst>
              <a:gd name="adj1" fmla="val 14573"/>
              <a:gd name="adj2" fmla="val 0"/>
            </a:avLst>
          </a:prstGeom>
          <a:noFill/>
          <a:ln>
            <a:noFill/>
          </a:ln>
        </p:spPr>
      </p:pic>
      <p:cxnSp>
        <p:nvCxnSpPr>
          <p:cNvPr id="496" name="Google Shape;496;p43"/>
          <p:cNvCxnSpPr/>
          <p:nvPr/>
        </p:nvCxnSpPr>
        <p:spPr>
          <a:xfrm>
            <a:off x="713225" y="1237625"/>
            <a:ext cx="77175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7" name="Google Shape;497;p43"/>
          <p:cNvSpPr txBox="1">
            <a:spLocks noGrp="1"/>
          </p:cNvSpPr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dirty="0"/>
              <a:t>Web Services</a:t>
            </a:r>
            <a:endParaRPr sz="2700" dirty="0"/>
          </a:p>
        </p:txBody>
      </p:sp>
      <p:graphicFrame>
        <p:nvGraphicFramePr>
          <p:cNvPr id="498" name="Google Shape;498;p43"/>
          <p:cNvGraphicFramePr/>
          <p:nvPr>
            <p:extLst>
              <p:ext uri="{D42A27DB-BD31-4B8C-83A1-F6EECF244321}">
                <p14:modId xmlns:p14="http://schemas.microsoft.com/office/powerpoint/2010/main" val="378981971"/>
              </p:ext>
            </p:extLst>
          </p:nvPr>
        </p:nvGraphicFramePr>
        <p:xfrm>
          <a:off x="1233263" y="1555728"/>
          <a:ext cx="6677475" cy="2725595"/>
        </p:xfrm>
        <a:graphic>
          <a:graphicData uri="http://schemas.openxmlformats.org/drawingml/2006/table">
            <a:tbl>
              <a:tblPr>
                <a:noFill/>
                <a:tableStyleId>{70A401A1-7288-4DB1-8C64-63C1E0E3D1A5}</a:tableStyleId>
              </a:tblPr>
              <a:tblGrid>
                <a:gridCol w="2225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5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25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3778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600" dirty="0">
                        <a:solidFill>
                          <a:schemeClr val="dk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600" dirty="0">
                        <a:solidFill>
                          <a:schemeClr val="dk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600" dirty="0">
                        <a:solidFill>
                          <a:schemeClr val="dk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906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lt1"/>
                          </a:solidFill>
                          <a:latin typeface="Zen Kaku Gothic Antique"/>
                          <a:ea typeface="Zen Kaku Gothic Antique"/>
                          <a:cs typeface="Zen Kaku Gothic Antique"/>
                          <a:sym typeface="Zen Kaku Gothic Antique"/>
                        </a:rPr>
                        <a:t>Récupération des derniers films sortis</a:t>
                      </a:r>
                      <a:endParaRPr dirty="0">
                        <a:solidFill>
                          <a:schemeClr val="lt1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lt1"/>
                          </a:solidFill>
                          <a:latin typeface="Zen Kaku Gothic Antique"/>
                          <a:ea typeface="Zen Kaku Gothic Antique"/>
                          <a:cs typeface="Zen Kaku Gothic Antique"/>
                          <a:sym typeface="Zen Kaku Gothic Antique"/>
                        </a:rPr>
                        <a:t>API de Geocoding pour obtenir le nom de la ville à partir de coordonnées</a:t>
                      </a:r>
                      <a:endParaRPr dirty="0">
                        <a:solidFill>
                          <a:schemeClr val="lt1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lt1"/>
                          </a:solidFill>
                          <a:latin typeface="Zen Kaku Gothic Antique"/>
                          <a:ea typeface="Zen Kaku Gothic Antique"/>
                          <a:cs typeface="Zen Kaku Gothic Antique"/>
                          <a:sym typeface="Zen Kaku Gothic Antique"/>
                        </a:rPr>
                        <a:t>Accès aux affiches des films</a:t>
                      </a:r>
                      <a:endParaRPr dirty="0">
                        <a:solidFill>
                          <a:schemeClr val="lt1"/>
                        </a:solidFill>
                        <a:latin typeface="Zen Kaku Gothic Antique"/>
                        <a:ea typeface="Zen Kaku Gothic Antique"/>
                        <a:cs typeface="Zen Kaku Gothic Antique"/>
                        <a:sym typeface="Zen Kaku Gothic Antiqu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24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chemeClr val="lt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The Movie DB</a:t>
                      </a:r>
                      <a:endParaRPr sz="1800" dirty="0">
                        <a:solidFill>
                          <a:schemeClr val="lt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chemeClr val="lt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Mapquest</a:t>
                      </a:r>
                      <a:endParaRPr sz="1800" dirty="0">
                        <a:solidFill>
                          <a:schemeClr val="lt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chemeClr val="lt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OMDB</a:t>
                      </a:r>
                      <a:endParaRPr sz="1800" dirty="0">
                        <a:solidFill>
                          <a:schemeClr val="lt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99" name="Google Shape;499;p43"/>
          <p:cNvSpPr/>
          <p:nvPr/>
        </p:nvSpPr>
        <p:spPr>
          <a:xfrm>
            <a:off x="1233300" y="1555725"/>
            <a:ext cx="6677400" cy="2725500"/>
          </a:xfrm>
          <a:prstGeom prst="roundRect">
            <a:avLst>
              <a:gd name="adj" fmla="val 7403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0" name="Google Shape;500;p43"/>
          <p:cNvGrpSpPr/>
          <p:nvPr/>
        </p:nvGrpSpPr>
        <p:grpSpPr>
          <a:xfrm>
            <a:off x="955213" y="690350"/>
            <a:ext cx="397290" cy="397290"/>
            <a:chOff x="955213" y="690350"/>
            <a:chExt cx="397290" cy="397290"/>
          </a:xfrm>
        </p:grpSpPr>
        <p:sp>
          <p:nvSpPr>
            <p:cNvPr id="501" name="Google Shape;501;p43"/>
            <p:cNvSpPr/>
            <p:nvPr/>
          </p:nvSpPr>
          <p:spPr>
            <a:xfrm>
              <a:off x="1129761" y="690350"/>
              <a:ext cx="47983" cy="397290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43"/>
            <p:cNvSpPr/>
            <p:nvPr/>
          </p:nvSpPr>
          <p:spPr>
            <a:xfrm>
              <a:off x="1129761" y="690350"/>
              <a:ext cx="47983" cy="397290"/>
            </a:xfrm>
            <a:custGeom>
              <a:avLst/>
              <a:gdLst/>
              <a:ahLst/>
              <a:cxnLst/>
              <a:rect l="l" t="t" r="r" b="b"/>
              <a:pathLst>
                <a:path w="5581" h="46210" extrusionOk="0">
                  <a:moveTo>
                    <a:pt x="1" y="0"/>
                  </a:moveTo>
                  <a:lnTo>
                    <a:pt x="1" y="46210"/>
                  </a:lnTo>
                  <a:lnTo>
                    <a:pt x="5581" y="46210"/>
                  </a:lnTo>
                  <a:lnTo>
                    <a:pt x="55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43"/>
            <p:cNvSpPr/>
            <p:nvPr/>
          </p:nvSpPr>
          <p:spPr>
            <a:xfrm>
              <a:off x="955213" y="865078"/>
              <a:ext cx="397290" cy="47983"/>
            </a:xfrm>
            <a:custGeom>
              <a:avLst/>
              <a:gdLst/>
              <a:ahLst/>
              <a:cxnLst/>
              <a:rect l="l" t="t" r="r" b="b"/>
              <a:pathLst>
                <a:path w="46210" h="5581" extrusionOk="0">
                  <a:moveTo>
                    <a:pt x="0" y="0"/>
                  </a:moveTo>
                  <a:lnTo>
                    <a:pt x="0" y="5580"/>
                  </a:lnTo>
                  <a:lnTo>
                    <a:pt x="46210" y="5580"/>
                  </a:lnTo>
                  <a:lnTo>
                    <a:pt x="462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43"/>
            <p:cNvSpPr/>
            <p:nvPr/>
          </p:nvSpPr>
          <p:spPr>
            <a:xfrm>
              <a:off x="996357" y="731494"/>
              <a:ext cx="314995" cy="314995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43"/>
            <p:cNvSpPr/>
            <p:nvPr/>
          </p:nvSpPr>
          <p:spPr>
            <a:xfrm>
              <a:off x="996357" y="731494"/>
              <a:ext cx="314995" cy="314995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951" y="0"/>
                  </a:moveTo>
                  <a:lnTo>
                    <a:pt x="0" y="3951"/>
                  </a:lnTo>
                  <a:lnTo>
                    <a:pt x="32687" y="36638"/>
                  </a:lnTo>
                  <a:lnTo>
                    <a:pt x="36638" y="32687"/>
                  </a:lnTo>
                  <a:lnTo>
                    <a:pt x="3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43"/>
            <p:cNvSpPr/>
            <p:nvPr/>
          </p:nvSpPr>
          <p:spPr>
            <a:xfrm>
              <a:off x="996357" y="731494"/>
              <a:ext cx="314995" cy="314995"/>
            </a:xfrm>
            <a:custGeom>
              <a:avLst/>
              <a:gdLst/>
              <a:ahLst/>
              <a:cxnLst/>
              <a:rect l="l" t="t" r="r" b="b"/>
              <a:pathLst>
                <a:path w="36638" h="36638" extrusionOk="0">
                  <a:moveTo>
                    <a:pt x="32687" y="0"/>
                  </a:moveTo>
                  <a:lnTo>
                    <a:pt x="0" y="32687"/>
                  </a:lnTo>
                  <a:lnTo>
                    <a:pt x="3951" y="36638"/>
                  </a:lnTo>
                  <a:lnTo>
                    <a:pt x="36638" y="3951"/>
                  </a:lnTo>
                  <a:lnTo>
                    <a:pt x="326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050" name="Picture 2" descr="The Movie Database - Accueil | Facebook">
            <a:extLst>
              <a:ext uri="{FF2B5EF4-FFF2-40B4-BE49-F238E27FC236}">
                <a16:creationId xmlns:a16="http://schemas.microsoft.com/office/drawing/2014/main" id="{8C5F4B02-F8C7-47C2-ADCD-8E5C0C80C2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4105" y="1716318"/>
            <a:ext cx="1056714" cy="1056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24AD21B8-EA21-4AF7-9311-F38A0E46E0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21145" y="1974241"/>
            <a:ext cx="2101659" cy="540868"/>
          </a:xfrm>
          <a:prstGeom prst="rect">
            <a:avLst/>
          </a:prstGeom>
        </p:spPr>
      </p:pic>
      <p:pic>
        <p:nvPicPr>
          <p:cNvPr id="2052" name="Picture 4" descr="C# - Calling OMDB WebService with an API key - Get movie information -  Code4Noobz">
            <a:extLst>
              <a:ext uri="{FF2B5EF4-FFF2-40B4-BE49-F238E27FC236}">
                <a16:creationId xmlns:a16="http://schemas.microsoft.com/office/drawing/2014/main" id="{F75D4839-F015-442A-AD7F-DB812BF90B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6978" y="1779996"/>
            <a:ext cx="2101659" cy="929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05" name="Google Shape;805;p53"/>
          <p:cNvCxnSpPr/>
          <p:nvPr/>
        </p:nvCxnSpPr>
        <p:spPr>
          <a:xfrm>
            <a:off x="713225" y="1237625"/>
            <a:ext cx="77175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06" name="Google Shape;806;p53"/>
          <p:cNvSpPr txBox="1">
            <a:spLocks noGrp="1"/>
          </p:cNvSpPr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dirty="0"/>
              <a:t>Comment ça fonctionne</a:t>
            </a:r>
            <a:endParaRPr sz="2700" dirty="0"/>
          </a:p>
        </p:txBody>
      </p:sp>
      <p:pic>
        <p:nvPicPr>
          <p:cNvPr id="57" name="Google Shape;808;p53">
            <a:extLst>
              <a:ext uri="{FF2B5EF4-FFF2-40B4-BE49-F238E27FC236}">
                <a16:creationId xmlns:a16="http://schemas.microsoft.com/office/drawing/2014/main" id="{5BBAAC1D-8514-4A4C-A905-9A5290E74BEC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26557" r="68078" b="17225"/>
          <a:stretch/>
        </p:blipFill>
        <p:spPr>
          <a:xfrm>
            <a:off x="2831455" y="1347154"/>
            <a:ext cx="1672534" cy="3151025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pic>
        <p:nvPicPr>
          <p:cNvPr id="15" name="Google Shape;808;p53">
            <a:extLst>
              <a:ext uri="{FF2B5EF4-FFF2-40B4-BE49-F238E27FC236}">
                <a16:creationId xmlns:a16="http://schemas.microsoft.com/office/drawing/2014/main" id="{8A1D5730-8244-4056-9CBF-17DC4030427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26557" r="68078" b="17225"/>
          <a:stretch/>
        </p:blipFill>
        <p:spPr>
          <a:xfrm>
            <a:off x="996325" y="1342575"/>
            <a:ext cx="1672534" cy="3151025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0E027ECD-4CAD-4265-8A30-A813247F0B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8921" y="1421041"/>
            <a:ext cx="1347342" cy="2994092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E5A48069-B757-4BAE-9DB3-4B625BF1FA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94051" y="1421041"/>
            <a:ext cx="1347341" cy="2994092"/>
          </a:xfrm>
          <a:prstGeom prst="rect">
            <a:avLst/>
          </a:prstGeom>
        </p:spPr>
      </p:pic>
      <p:pic>
        <p:nvPicPr>
          <p:cNvPr id="26" name="Google Shape;808;p53">
            <a:extLst>
              <a:ext uri="{FF2B5EF4-FFF2-40B4-BE49-F238E27FC236}">
                <a16:creationId xmlns:a16="http://schemas.microsoft.com/office/drawing/2014/main" id="{407F1495-2D85-492B-AD9E-A2D48698159A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26557" r="68078" b="17225"/>
          <a:stretch/>
        </p:blipFill>
        <p:spPr>
          <a:xfrm>
            <a:off x="5266138" y="1709854"/>
            <a:ext cx="2718941" cy="2437371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F3750EAA-005D-40C6-953A-48142945D76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90318" y="1994589"/>
            <a:ext cx="2470579" cy="1846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1493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05" name="Google Shape;805;p53"/>
          <p:cNvCxnSpPr/>
          <p:nvPr/>
        </p:nvCxnSpPr>
        <p:spPr>
          <a:xfrm>
            <a:off x="713225" y="1237625"/>
            <a:ext cx="77175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06" name="Google Shape;806;p53"/>
          <p:cNvSpPr txBox="1">
            <a:spLocks noGrp="1"/>
          </p:cNvSpPr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dirty="0"/>
              <a:t>Comment ça fonctionne</a:t>
            </a:r>
            <a:endParaRPr sz="2700" dirty="0"/>
          </a:p>
        </p:txBody>
      </p:sp>
      <p:pic>
        <p:nvPicPr>
          <p:cNvPr id="808" name="Google Shape;808;p53"/>
          <p:cNvPicPr preferRelativeResize="0"/>
          <p:nvPr/>
        </p:nvPicPr>
        <p:blipFill rotWithShape="1">
          <a:blip r:embed="rId3">
            <a:alphaModFix/>
          </a:blip>
          <a:srcRect t="26557" r="68078" b="17225"/>
          <a:stretch/>
        </p:blipFill>
        <p:spPr>
          <a:xfrm>
            <a:off x="996325" y="1347154"/>
            <a:ext cx="1672534" cy="3151025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pic>
        <p:nvPicPr>
          <p:cNvPr id="19" name="Image 18" descr="Une image contenant texte, moniteur, capture d’écran&#10;&#10;Description générée automatiquement">
            <a:extLst>
              <a:ext uri="{FF2B5EF4-FFF2-40B4-BE49-F238E27FC236}">
                <a16:creationId xmlns:a16="http://schemas.microsoft.com/office/drawing/2014/main" id="{A9749A13-0E46-4EDE-8C43-B0B4202778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8921" y="1425620"/>
            <a:ext cx="1347341" cy="2276585"/>
          </a:xfrm>
          <a:prstGeom prst="rect">
            <a:avLst/>
          </a:prstGeom>
        </p:spPr>
      </p:pic>
      <p:pic>
        <p:nvPicPr>
          <p:cNvPr id="57" name="Google Shape;808;p53">
            <a:extLst>
              <a:ext uri="{FF2B5EF4-FFF2-40B4-BE49-F238E27FC236}">
                <a16:creationId xmlns:a16="http://schemas.microsoft.com/office/drawing/2014/main" id="{5BBAAC1D-8514-4A4C-A905-9A5290E74BEC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26557" r="68078" b="17225"/>
          <a:stretch/>
        </p:blipFill>
        <p:spPr>
          <a:xfrm>
            <a:off x="2831455" y="1347154"/>
            <a:ext cx="1672534" cy="3151025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C8430E81-1F7A-4150-8F21-FB2F0311C7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94051" y="1425620"/>
            <a:ext cx="1347342" cy="2994092"/>
          </a:xfrm>
          <a:prstGeom prst="rect">
            <a:avLst/>
          </a:prstGeom>
        </p:spPr>
      </p:pic>
      <p:pic>
        <p:nvPicPr>
          <p:cNvPr id="62" name="Google Shape;808;p53">
            <a:extLst>
              <a:ext uri="{FF2B5EF4-FFF2-40B4-BE49-F238E27FC236}">
                <a16:creationId xmlns:a16="http://schemas.microsoft.com/office/drawing/2014/main" id="{393A9D5F-0426-49BB-A4C8-A162418384C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26557" r="68078" b="17225"/>
          <a:stretch/>
        </p:blipFill>
        <p:spPr>
          <a:xfrm>
            <a:off x="4666585" y="1347153"/>
            <a:ext cx="1672534" cy="3151025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pic>
        <p:nvPicPr>
          <p:cNvPr id="25" name="Image 24" descr="Une image contenant texte, capture d’écran, écran, noir&#10;&#10;Description générée automatiquement">
            <a:extLst>
              <a:ext uri="{FF2B5EF4-FFF2-40B4-BE49-F238E27FC236}">
                <a16:creationId xmlns:a16="http://schemas.microsoft.com/office/drawing/2014/main" id="{9B29A5CA-A8E2-46DB-B1D1-8AE29DF9CD0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29181" y="1425618"/>
            <a:ext cx="1347342" cy="2994093"/>
          </a:xfrm>
          <a:prstGeom prst="rect">
            <a:avLst/>
          </a:prstGeom>
        </p:spPr>
      </p:pic>
      <p:pic>
        <p:nvPicPr>
          <p:cNvPr id="67" name="Google Shape;808;p53">
            <a:extLst>
              <a:ext uri="{FF2B5EF4-FFF2-40B4-BE49-F238E27FC236}">
                <a16:creationId xmlns:a16="http://schemas.microsoft.com/office/drawing/2014/main" id="{94C7468A-FB6D-432F-A0D4-4147C986E14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26557" r="68078" b="17225"/>
          <a:stretch/>
        </p:blipFill>
        <p:spPr>
          <a:xfrm>
            <a:off x="6475141" y="1600062"/>
            <a:ext cx="1672534" cy="1098682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pic>
        <p:nvPicPr>
          <p:cNvPr id="29" name="Image 28">
            <a:extLst>
              <a:ext uri="{FF2B5EF4-FFF2-40B4-BE49-F238E27FC236}">
                <a16:creationId xmlns:a16="http://schemas.microsoft.com/office/drawing/2014/main" id="{C23BDEC3-3E97-4FC4-8330-A0AB5902A6C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60085"/>
          <a:stretch/>
        </p:blipFill>
        <p:spPr>
          <a:xfrm>
            <a:off x="1158921" y="3650166"/>
            <a:ext cx="1347341" cy="769545"/>
          </a:xfrm>
          <a:prstGeom prst="rect">
            <a:avLst/>
          </a:prstGeom>
        </p:spPr>
      </p:pic>
      <p:pic>
        <p:nvPicPr>
          <p:cNvPr id="70" name="Google Shape;808;p53">
            <a:extLst>
              <a:ext uri="{FF2B5EF4-FFF2-40B4-BE49-F238E27FC236}">
                <a16:creationId xmlns:a16="http://schemas.microsoft.com/office/drawing/2014/main" id="{D652DD2D-401E-4315-A2D1-B431EEA7C0A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26557" r="68078" b="17225"/>
          <a:stretch/>
        </p:blipFill>
        <p:spPr>
          <a:xfrm>
            <a:off x="6501715" y="3061180"/>
            <a:ext cx="1672534" cy="1177971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pic>
        <p:nvPicPr>
          <p:cNvPr id="31" name="Image 30" descr="Une image contenant texte, moniteur, capture d’écran&#10;&#10;Description générée automatiquement">
            <a:extLst>
              <a:ext uri="{FF2B5EF4-FFF2-40B4-BE49-F238E27FC236}">
                <a16:creationId xmlns:a16="http://schemas.microsoft.com/office/drawing/2014/main" id="{08ACEA68-2A8F-4355-B1C3-368FCE77B1A6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1934" t="88979" r="19254"/>
          <a:stretch/>
        </p:blipFill>
        <p:spPr>
          <a:xfrm>
            <a:off x="6623824" y="1865974"/>
            <a:ext cx="1361255" cy="566857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2B35CE5B-1E35-4AD7-A702-E979C7C09BE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546872" y="3204799"/>
            <a:ext cx="1582220" cy="89073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05" name="Google Shape;805;p53"/>
          <p:cNvCxnSpPr/>
          <p:nvPr/>
        </p:nvCxnSpPr>
        <p:spPr>
          <a:xfrm>
            <a:off x="713225" y="1237625"/>
            <a:ext cx="77175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06" name="Google Shape;806;p53"/>
          <p:cNvSpPr txBox="1">
            <a:spLocks noGrp="1"/>
          </p:cNvSpPr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dirty="0"/>
              <a:t>Comment ça fonctionne</a:t>
            </a:r>
            <a:endParaRPr sz="2700" dirty="0"/>
          </a:p>
        </p:txBody>
      </p:sp>
      <p:pic>
        <p:nvPicPr>
          <p:cNvPr id="808" name="Google Shape;808;p53"/>
          <p:cNvPicPr preferRelativeResize="0"/>
          <p:nvPr/>
        </p:nvPicPr>
        <p:blipFill rotWithShape="1">
          <a:blip r:embed="rId3">
            <a:alphaModFix/>
          </a:blip>
          <a:srcRect t="26557" r="68078" b="17225"/>
          <a:stretch/>
        </p:blipFill>
        <p:spPr>
          <a:xfrm>
            <a:off x="999942" y="1347151"/>
            <a:ext cx="7144065" cy="3151025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4BF9625B-7BCC-45C9-95EE-F025A870D1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5914" y="1448814"/>
            <a:ext cx="6092119" cy="2947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31384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05" name="Google Shape;805;p53"/>
          <p:cNvCxnSpPr/>
          <p:nvPr/>
        </p:nvCxnSpPr>
        <p:spPr>
          <a:xfrm>
            <a:off x="713225" y="1237625"/>
            <a:ext cx="77175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06" name="Google Shape;806;p53"/>
          <p:cNvSpPr txBox="1">
            <a:spLocks noGrp="1"/>
          </p:cNvSpPr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dirty="0"/>
              <a:t>Comment ça fonctionne</a:t>
            </a:r>
            <a:endParaRPr sz="2700" dirty="0"/>
          </a:p>
        </p:txBody>
      </p:sp>
      <p:pic>
        <p:nvPicPr>
          <p:cNvPr id="17" name="Google Shape;808;p53">
            <a:extLst>
              <a:ext uri="{FF2B5EF4-FFF2-40B4-BE49-F238E27FC236}">
                <a16:creationId xmlns:a16="http://schemas.microsoft.com/office/drawing/2014/main" id="{CF33E8CA-82F2-48DD-9750-A92D94AE3851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26557" r="68078" b="17225"/>
          <a:stretch/>
        </p:blipFill>
        <p:spPr>
          <a:xfrm>
            <a:off x="1263451" y="1554199"/>
            <a:ext cx="2747826" cy="2765097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52EFD19B-52DF-4B7C-9238-5330E19E2B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7771" y="1756604"/>
            <a:ext cx="2229038" cy="2347524"/>
          </a:xfrm>
          <a:prstGeom prst="rect">
            <a:avLst/>
          </a:prstGeom>
        </p:spPr>
      </p:pic>
      <p:pic>
        <p:nvPicPr>
          <p:cNvPr id="20" name="Google Shape;808;p53">
            <a:extLst>
              <a:ext uri="{FF2B5EF4-FFF2-40B4-BE49-F238E27FC236}">
                <a16:creationId xmlns:a16="http://schemas.microsoft.com/office/drawing/2014/main" id="{F7E66788-5264-4488-BC04-7D40CC91514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26557" r="68078" b="17225"/>
          <a:stretch/>
        </p:blipFill>
        <p:spPr>
          <a:xfrm>
            <a:off x="5132724" y="1554201"/>
            <a:ext cx="2747826" cy="2765098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9CC8020B-AD07-433A-B362-C1B3239C711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5236197" y="1795786"/>
            <a:ext cx="2552923" cy="2256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4331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46" name="Google Shape;846;p54"/>
          <p:cNvCxnSpPr/>
          <p:nvPr/>
        </p:nvCxnSpPr>
        <p:spPr>
          <a:xfrm>
            <a:off x="713225" y="1237625"/>
            <a:ext cx="77175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47" name="Google Shape;847;p54"/>
          <p:cNvSpPr txBox="1">
            <a:spLocks noGrp="1"/>
          </p:cNvSpPr>
          <p:nvPr>
            <p:ph type="title"/>
          </p:nvPr>
        </p:nvSpPr>
        <p:spPr>
          <a:xfrm>
            <a:off x="713225" y="6499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dirty="0"/>
              <a:t>Démo de l’application</a:t>
            </a:r>
            <a:endParaRPr sz="2700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B6FEB9C-F804-41D8-A942-FAEB4296D5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7986" y="1612744"/>
            <a:ext cx="2728027" cy="272802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ovie Review App by Slidesgo">
  <a:themeElements>
    <a:clrScheme name="Simple Light">
      <a:dk1>
        <a:srgbClr val="171715"/>
      </a:dk1>
      <a:lt1>
        <a:srgbClr val="FFFFFF"/>
      </a:lt1>
      <a:dk2>
        <a:srgbClr val="FFADF9"/>
      </a:dk2>
      <a:lt2>
        <a:srgbClr val="FFF0B9"/>
      </a:lt2>
      <a:accent1>
        <a:srgbClr val="46FCDD"/>
      </a:accent1>
      <a:accent2>
        <a:srgbClr val="37B1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</TotalTime>
  <Words>95</Words>
  <Application>Microsoft Office PowerPoint</Application>
  <PresentationFormat>Affichage à l'écran (16:9)</PresentationFormat>
  <Paragraphs>28</Paragraphs>
  <Slides>9</Slides>
  <Notes>9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3" baseType="lpstr">
      <vt:lpstr>Krona One</vt:lpstr>
      <vt:lpstr>Arial</vt:lpstr>
      <vt:lpstr>Zen Kaku Gothic Antique</vt:lpstr>
      <vt:lpstr>Movie Review App by Slidesgo</vt:lpstr>
      <vt:lpstr>Ciné SEARCH</vt:lpstr>
      <vt:lpstr>Table des matières</vt:lpstr>
      <vt:lpstr>Technologies</vt:lpstr>
      <vt:lpstr>Web Services</vt:lpstr>
      <vt:lpstr>Comment ça fonctionne</vt:lpstr>
      <vt:lpstr>Comment ça fonctionne</vt:lpstr>
      <vt:lpstr>Comment ça fonctionne</vt:lpstr>
      <vt:lpstr>Comment ça fonctionne</vt:lpstr>
      <vt:lpstr>Démo de l’application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Ciné SEARCH</dc:title>
  <cp:lastModifiedBy>Quentin Wojtyna</cp:lastModifiedBy>
  <cp:revision>9</cp:revision>
  <dcterms:modified xsi:type="dcterms:W3CDTF">2022-03-09T09:04:39Z</dcterms:modified>
</cp:coreProperties>
</file>